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1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20888"/>
            <a:ext cx="6476256" cy="1800200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Georgia" pitchFamily="18" charset="0"/>
                <a:ea typeface="Batang" pitchFamily="18" charset="-127"/>
              </a:rPr>
              <a:t>Спортивный клуб «Казачок»</a:t>
            </a:r>
            <a:endParaRPr lang="ru-RU" sz="6600" b="1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776" y="5589240"/>
            <a:ext cx="8604448" cy="1104528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Муниципальное общеобразовательное учреждение «Средняя общеобразовательная школа №43 имени Героя Советского Союза генерала армии Василия Филипповича </a:t>
            </a:r>
            <a:r>
              <a:rPr lang="ru-RU" sz="2400" dirty="0" err="1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Маргелова</a:t>
            </a:r>
            <a:r>
              <a:rPr lang="ru-RU" sz="2400" dirty="0">
                <a:solidFill>
                  <a:schemeClr val="tx1"/>
                </a:solidFill>
                <a:latin typeface="Georgia" pitchFamily="18" charset="0"/>
                <a:ea typeface="Batang" pitchFamily="18" charset="-127"/>
              </a:rPr>
              <a:t>» г. Саратов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4" b="89901" l="9949" r="93929">
                        <a14:foregroundMark x1="47386" y1="24338" x2="22766" y2="39735"/>
                        <a14:foregroundMark x1="18381" y1="50662" x2="28499" y2="43543"/>
                        <a14:foregroundMark x1="47049" y1="25662" x2="70995" y2="20695"/>
                        <a14:foregroundMark x1="29511" y1="57947" x2="44013" y2="43377"/>
                        <a14:foregroundMark x1="48061" y1="39735" x2="57167" y2="63742"/>
                        <a14:foregroundMark x1="32884" y1="68874" x2="54637" y2="58444"/>
                        <a14:foregroundMark x1="33052" y1="69371" x2="50084" y2="75331"/>
                        <a14:foregroundMark x1="14671" y1="59934" x2="24621" y2="56291"/>
                        <a14:foregroundMark x1="32040" y1="71523" x2="34064" y2="73841"/>
                        <a14:foregroundMark x1="74199" y1="17219" x2="74199" y2="17219"/>
                        <a14:foregroundMark x1="26644" y1="32450" x2="45194" y2="22517"/>
                        <a14:foregroundMark x1="53120" y1="22020" x2="61383" y2="22020"/>
                        <a14:backgroundMark x1="80438" y1="51325" x2="88196" y2="51656"/>
                        <a14:backgroundMark x1="26981" y1="74834" x2="38617" y2="82450"/>
                        <a14:backgroundMark x1="27319" y1="72517" x2="30691" y2="75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68" y="-531440"/>
            <a:ext cx="3460432" cy="35246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7637" y="4179160"/>
            <a:ext cx="6904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itchFamily="18" charset="0"/>
              </a:rPr>
              <a:t>Номинация «Спортивный резерв»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5816" y="5208135"/>
            <a:ext cx="588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Руководитель – Онопченко Андрей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357696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3211" y="1216207"/>
            <a:ext cx="2543556" cy="317009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В нашей школе спортивный клуб «Казачок» начал действовать с </a:t>
            </a:r>
            <a:br>
              <a:rPr lang="ru-RU" sz="2000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2022 года.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Клуб действует на основе Положения о школьном спортивном клубе и Устава.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532" y="5157192"/>
            <a:ext cx="8424936" cy="101566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Учащиеся и педагоги вкладывают силы и душу в свое дело, вместе радуются победам  и двигаются вперед к вершинам в достижении успеха!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5575" r="11642" b="8458"/>
          <a:stretch/>
        </p:blipFill>
        <p:spPr>
          <a:xfrm>
            <a:off x="179512" y="980728"/>
            <a:ext cx="6107152" cy="36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62418"/>
            <a:ext cx="8171681" cy="1015663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Цель спортивного клуба - вовлечение обучающихся в занятия физической культурой и спортом, развития и популяризации школьного спорта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4"/>
          <a:stretch/>
        </p:blipFill>
        <p:spPr>
          <a:xfrm>
            <a:off x="503828" y="2348879"/>
            <a:ext cx="1843834" cy="1592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" b="97700" l="4565" r="9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" r="2843"/>
          <a:stretch/>
        </p:blipFill>
        <p:spPr>
          <a:xfrm>
            <a:off x="3099509" y="1958563"/>
            <a:ext cx="2554327" cy="2184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1" b="2593"/>
          <a:stretch/>
        </p:blipFill>
        <p:spPr>
          <a:xfrm>
            <a:off x="6300192" y="1940271"/>
            <a:ext cx="2084395" cy="192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8720" y="4142643"/>
            <a:ext cx="1584176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Волейбол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6809" y="4142643"/>
            <a:ext cx="3079725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Спортивные эстафеты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8363" y="4142643"/>
            <a:ext cx="2016224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Баскетбол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740" y="1619508"/>
            <a:ext cx="4680520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Направления спортивного клуба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5248" y="5070107"/>
            <a:ext cx="7412987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Нормативные документы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692" y="5661248"/>
            <a:ext cx="6565568" cy="92333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Приказ о создании ШСК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Положение о школьном спортивном клубе «Казачок»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План работы ШСК «Казачок»</a:t>
            </a:r>
          </a:p>
        </p:txBody>
      </p:sp>
    </p:spTree>
    <p:extLst>
      <p:ext uri="{BB962C8B-B14F-4D97-AF65-F5344CB8AC3E}">
        <p14:creationId xmlns:p14="http://schemas.microsoft.com/office/powerpoint/2010/main" val="34663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48680"/>
            <a:ext cx="5760640" cy="70788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eorgia" pitchFamily="18" charset="0"/>
              </a:rPr>
              <a:t>Материально-техническая база ШСК «Казачок»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5EA877-6F65-4CF3-B5DE-581BA3AAA8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5" r="957"/>
          <a:stretch/>
        </p:blipFill>
        <p:spPr>
          <a:xfrm>
            <a:off x="251520" y="1772816"/>
            <a:ext cx="460623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5221CA-38FA-4B56-8877-DB24E4F7D5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9" b="13083"/>
          <a:stretch/>
        </p:blipFill>
        <p:spPr>
          <a:xfrm>
            <a:off x="4034722" y="3657218"/>
            <a:ext cx="485775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7CE097-8953-49E2-86FE-D9794BD3CE06}"/>
              </a:ext>
            </a:extLst>
          </p:cNvPr>
          <p:cNvSpPr txBox="1"/>
          <p:nvPr/>
        </p:nvSpPr>
        <p:spPr>
          <a:xfrm>
            <a:off x="5148064" y="2345685"/>
            <a:ext cx="3168352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Хоккейная коробка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D5F70-77E6-41AC-923A-64E239A2F268}"/>
              </a:ext>
            </a:extLst>
          </p:cNvPr>
          <p:cNvSpPr txBox="1"/>
          <p:nvPr/>
        </p:nvSpPr>
        <p:spPr>
          <a:xfrm>
            <a:off x="539552" y="5097378"/>
            <a:ext cx="2952328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Спортивный зал</a:t>
            </a:r>
          </a:p>
        </p:txBody>
      </p:sp>
    </p:spTree>
    <p:extLst>
      <p:ext uri="{BB962C8B-B14F-4D97-AF65-F5344CB8AC3E}">
        <p14:creationId xmlns:p14="http://schemas.microsoft.com/office/powerpoint/2010/main" val="41511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861">
            <a:off x="50874" y="1090297"/>
            <a:ext cx="1988760" cy="2836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47664" y="471018"/>
            <a:ext cx="6048672" cy="40011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Достижения клуба за 2022-2023 год.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9842" y="1130427"/>
            <a:ext cx="5114645" cy="535531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3 место 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муниципальном турнире по мини-футболу среди школьных команд в рамках Всероссийского турнира </a:t>
            </a:r>
            <a:br>
              <a:rPr lang="ru-RU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«Мини-футбол в школу»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1 место 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муниципальном этапе Всероссийского чемпионата по баскетболу среди школьных команд «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Локобаскет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» (юноши)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3 место 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турнире по настольному теннису на приз Саратовской региональной общественной организации «СОЮЗ САРАТОВСКИХ КУРСАНТОВ», посвященного Героям специальной военной операции.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Georgia" pitchFamily="18" charset="0"/>
              </a:rPr>
              <a:t>3 место 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муниципальном этапе Всероссийского чемпионата по баскетболу среди школьных команд «КЭС-</a:t>
            </a:r>
            <a:r>
              <a:rPr lang="ru-RU" dirty="0" err="1">
                <a:solidFill>
                  <a:schemeClr val="bg1"/>
                </a:solidFill>
                <a:latin typeface="Georgia" pitchFamily="18" charset="0"/>
              </a:rPr>
              <a:t>Баскет</a:t>
            </a: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» (девушки)</a:t>
            </a:r>
          </a:p>
          <a:p>
            <a:pPr algn="ctr"/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6315">
            <a:off x="1360982" y="1614639"/>
            <a:ext cx="2173132" cy="3099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887">
            <a:off x="-77665" y="3024238"/>
            <a:ext cx="2143003" cy="30566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717">
            <a:off x="1407685" y="3737503"/>
            <a:ext cx="2032075" cy="28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714" y="604261"/>
            <a:ext cx="5688632" cy="830997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40  участников клуба приняли участи в сдаче нормативов ГТО из них: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6342" y="3041467"/>
            <a:ext cx="5047121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11 учеников получили Серебряный значок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05504"/>
            <a:ext cx="5047122" cy="36933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12 участников получили Бронзовый значок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31062">
                        <a14:foregroundMark x1="20708" y1="36620" x2="23540" y2="62817"/>
                        <a14:foregroundMark x1="21327" y1="17465" x2="25044" y2="25070"/>
                        <a14:foregroundMark x1="21681" y1="17183" x2="24071" y2="21408"/>
                        <a14:foregroundMark x1="6903" y1="43099" x2="8230" y2="66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06"/>
          <a:stretch/>
        </p:blipFill>
        <p:spPr>
          <a:xfrm>
            <a:off x="755575" y="2234522"/>
            <a:ext cx="1988959" cy="2003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" b="100000" l="68496" r="100000">
                        <a14:foregroundMark x1="88584" y1="29296" x2="94159" y2="64507"/>
                        <a14:foregroundMark x1="74425" y1="39718" x2="76814" y2="66761"/>
                        <a14:foregroundMark x1="95487" y1="41127" x2="96195" y2="6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60" t="-1" b="-4378"/>
          <a:stretch/>
        </p:blipFill>
        <p:spPr>
          <a:xfrm>
            <a:off x="6156176" y="4369190"/>
            <a:ext cx="1988959" cy="20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2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166199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Учителя школы также принимают активное участие в деятельности спортивного клуба.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1 ноября, в рамках работы спортивного школьного клуба «Казачок», прошел встречный матч по волейболу между командами учеников 9 «В» класса, сборной 9 «Б», 10 «А» классов и командой учителей.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2581" r="9051"/>
          <a:stretch/>
        </p:blipFill>
        <p:spPr>
          <a:xfrm>
            <a:off x="1490402" y="2066657"/>
            <a:ext cx="5688632" cy="2482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3715" r="8955" b="5794"/>
          <a:stretch/>
        </p:blipFill>
        <p:spPr>
          <a:xfrm>
            <a:off x="1507301" y="4235762"/>
            <a:ext cx="5728995" cy="25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404664"/>
            <a:ext cx="8136904" cy="92333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рамках школьного спортивного клуба проводится множество мероприятий, одним из важнейших для нашей школы является проведение военно-спортивной игры «Казачий сполох».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4" y="1556792"/>
            <a:ext cx="4221088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572940"/>
            <a:ext cx="4204939" cy="4204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4128" y="6026017"/>
            <a:ext cx="5385648" cy="40011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eorgia" pitchFamily="18" charset="0"/>
              </a:rPr>
              <a:t>Ребята принимают в ней активное участие!</a:t>
            </a:r>
          </a:p>
        </p:txBody>
      </p:sp>
    </p:spTree>
    <p:extLst>
      <p:ext uri="{BB962C8B-B14F-4D97-AF65-F5344CB8AC3E}">
        <p14:creationId xmlns:p14="http://schemas.microsoft.com/office/powerpoint/2010/main" val="4275673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Спортивный клуб «Казачок»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</dc:creator>
  <cp:lastModifiedBy>Филькова Кристина</cp:lastModifiedBy>
  <cp:revision>17</cp:revision>
  <dcterms:created xsi:type="dcterms:W3CDTF">2023-06-06T17:33:41Z</dcterms:created>
  <dcterms:modified xsi:type="dcterms:W3CDTF">2023-06-08T10:38:24Z</dcterms:modified>
</cp:coreProperties>
</file>